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5" r:id="rId2"/>
  </p:sldIdLst>
  <p:sldSz cx="6858000" cy="9906000" type="A4"/>
  <p:notesSz cx="6858000" cy="9144000"/>
  <p:defaultTextStyle>
    <a:defPPr>
      <a:defRPr lang="fr-FR"/>
    </a:defPPr>
    <a:lvl1pPr marL="0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3E3F43"/>
    <a:srgbClr val="2B7DA3"/>
    <a:srgbClr val="2DB6FF"/>
    <a:srgbClr val="29374B"/>
    <a:srgbClr val="08456C"/>
    <a:srgbClr val="43464F"/>
    <a:srgbClr val="29789B"/>
    <a:srgbClr val="3192BD"/>
    <a:srgbClr val="9CBF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95" autoAdjust="0"/>
    <p:restoredTop sz="94291" autoAdjust="0"/>
  </p:normalViewPr>
  <p:slideViewPr>
    <p:cSldViewPr snapToGrid="0" snapToObjects="1">
      <p:cViewPr>
        <p:scale>
          <a:sx n="100" d="100"/>
          <a:sy n="100" d="100"/>
        </p:scale>
        <p:origin x="-1260" y="-36"/>
      </p:cViewPr>
      <p:guideLst>
        <p:guide orient="horz" pos="3143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60E9244-D9A2-4948-A8B9-545C195C42FF}" type="datetimeFigureOut">
              <a:rPr lang="ar-MA" smtClean="0"/>
              <a:t>16-05-1443</a:t>
            </a:fld>
            <a:endParaRPr lang="ar-M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M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D016160-EAAB-42DA-81FB-BDD86292C24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03997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DZ" dirty="0"/>
              <a:t>جميع الحقوق محفوظة </a:t>
            </a:r>
          </a:p>
          <a:p>
            <a:r>
              <a:rPr lang="fr-FR" dirty="0"/>
              <a:t>www.bestfreecv.Com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160-EAAB-42DA-81FB-BDD86292C248}" type="slidenum">
              <a:rPr lang="ar-MA" smtClean="0"/>
              <a:t>1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631985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1" y="3077283"/>
            <a:ext cx="5829300" cy="212336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1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1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9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8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02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2419" y="619126"/>
            <a:ext cx="1276350" cy="131736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369" y="619126"/>
            <a:ext cx="3714750" cy="131736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75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3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3422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8"/>
          </a:xfrm>
        </p:spPr>
        <p:txBody>
          <a:bodyPr anchor="b"/>
          <a:lstStyle>
            <a:lvl1pPr marL="0" indent="0">
              <a:buNone/>
              <a:defRPr sz="1711">
                <a:solidFill>
                  <a:schemeClr val="tx1">
                    <a:tint val="75000"/>
                  </a:schemeClr>
                </a:solidFill>
              </a:defRPr>
            </a:lvl1pPr>
            <a:lvl2pPr marL="39113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2pPr>
            <a:lvl3pPr marL="782269" indent="0">
              <a:buNone/>
              <a:defRPr sz="1369">
                <a:solidFill>
                  <a:schemeClr val="tx1">
                    <a:tint val="75000"/>
                  </a:schemeClr>
                </a:solidFill>
              </a:defRPr>
            </a:lvl3pPr>
            <a:lvl4pPr marL="1173404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4pPr>
            <a:lvl5pPr marL="156453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5pPr>
            <a:lvl6pPr marL="1955673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6pPr>
            <a:lvl7pPr marL="234680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7pPr>
            <a:lvl8pPr marL="2737942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8pPr>
            <a:lvl9pPr marL="3129077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99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36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321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7"/>
            <a:ext cx="303014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217386"/>
            <a:ext cx="303133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3141487"/>
            <a:ext cx="303133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79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15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6"/>
          </a:xfrm>
        </p:spPr>
        <p:txBody>
          <a:bodyPr/>
          <a:lstStyle>
            <a:lvl1pPr>
              <a:defRPr sz="2738"/>
            </a:lvl1pPr>
            <a:lvl2pPr>
              <a:defRPr sz="2395"/>
            </a:lvl2pPr>
            <a:lvl3pPr>
              <a:defRPr sz="2053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2072923"/>
            <a:ext cx="2256235" cy="6775980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738"/>
            </a:lvl1pPr>
            <a:lvl2pPr marL="391135" indent="0">
              <a:buNone/>
              <a:defRPr sz="2395"/>
            </a:lvl2pPr>
            <a:lvl3pPr marL="782269" indent="0">
              <a:buNone/>
              <a:defRPr sz="2053"/>
            </a:lvl3pPr>
            <a:lvl4pPr marL="1173404" indent="0">
              <a:buNone/>
              <a:defRPr sz="1711"/>
            </a:lvl4pPr>
            <a:lvl5pPr marL="1564538" indent="0">
              <a:buNone/>
              <a:defRPr sz="1711"/>
            </a:lvl5pPr>
            <a:lvl6pPr marL="1955673" indent="0">
              <a:buNone/>
              <a:defRPr sz="1711"/>
            </a:lvl6pPr>
            <a:lvl7pPr marL="2346808" indent="0">
              <a:buNone/>
              <a:defRPr sz="1711"/>
            </a:lvl7pPr>
            <a:lvl8pPr marL="2737942" indent="0">
              <a:buNone/>
              <a:defRPr sz="1711"/>
            </a:lvl8pPr>
            <a:lvl9pPr marL="3129077" indent="0">
              <a:buNone/>
              <a:defRPr sz="1711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1"/>
            <a:ext cx="4114800" cy="1162579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6A27C-E2F9-C140-AA96-063441F5E1DC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1" y="9181397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9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135" rtl="0" eaLnBrk="1" latinLnBrk="0" hangingPunct="1">
        <a:spcBef>
          <a:spcPct val="0"/>
        </a:spcBef>
        <a:buNone/>
        <a:defRPr sz="37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351" indent="-293351" algn="l" defTabSz="391135" rtl="0" eaLnBrk="1" latinLnBrk="0" hangingPunct="1">
        <a:spcBef>
          <a:spcPct val="20000"/>
        </a:spcBef>
        <a:buFont typeface="Arial"/>
        <a:buChar char="•"/>
        <a:defRPr sz="2738" kern="1200">
          <a:solidFill>
            <a:schemeClr val="tx1"/>
          </a:solidFill>
          <a:latin typeface="+mn-lt"/>
          <a:ea typeface="+mn-ea"/>
          <a:cs typeface="+mn-cs"/>
        </a:defRPr>
      </a:lvl1pPr>
      <a:lvl2pPr marL="635594" indent="-244459" algn="l" defTabSz="391135" rtl="0" eaLnBrk="1" latinLnBrk="0" hangingPunct="1">
        <a:spcBef>
          <a:spcPct val="20000"/>
        </a:spcBef>
        <a:buFont typeface="Arial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837" indent="-195567" algn="l" defTabSz="391135" rtl="0" eaLnBrk="1" latinLnBrk="0" hangingPunct="1">
        <a:spcBef>
          <a:spcPct val="20000"/>
        </a:spcBef>
        <a:buFont typeface="Arial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3pPr>
      <a:lvl4pPr marL="1368971" indent="-195567" algn="l" defTabSz="391135" rtl="0" eaLnBrk="1" latinLnBrk="0" hangingPunct="1">
        <a:spcBef>
          <a:spcPct val="20000"/>
        </a:spcBef>
        <a:buFont typeface="Arial"/>
        <a:buChar char="–"/>
        <a:defRPr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60106" indent="-195567" algn="l" defTabSz="391135" rtl="0" eaLnBrk="1" latinLnBrk="0" hangingPunct="1">
        <a:spcBef>
          <a:spcPct val="20000"/>
        </a:spcBef>
        <a:buFont typeface="Arial"/>
        <a:buChar char="»"/>
        <a:defRPr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5124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42375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3351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324644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1pPr>
      <a:lvl2pPr marL="391135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2pPr>
      <a:lvl3pPr marL="782269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04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4pPr>
      <a:lvl5pPr marL="156453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5pPr>
      <a:lvl6pPr marL="1955673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6pPr>
      <a:lvl7pPr marL="234680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7pPr>
      <a:lvl8pPr marL="2737942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8pPr>
      <a:lvl9pPr marL="3129077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: Shape 67">
            <a:extLst>
              <a:ext uri="{FF2B5EF4-FFF2-40B4-BE49-F238E27FC236}">
                <a16:creationId xmlns:a16="http://schemas.microsoft.com/office/drawing/2014/main" xmlns="" id="{F20B2436-68A2-4B93-B7B7-3BC3F664C9C4}"/>
              </a:ext>
            </a:extLst>
          </p:cNvPr>
          <p:cNvSpPr/>
          <p:nvPr/>
        </p:nvSpPr>
        <p:spPr>
          <a:xfrm rot="2949325">
            <a:off x="4787623" y="-88729"/>
            <a:ext cx="3292790" cy="1693201"/>
          </a:xfrm>
          <a:custGeom>
            <a:avLst/>
            <a:gdLst>
              <a:gd name="connsiteX0" fmla="*/ 1373063 w 3292790"/>
              <a:gd name="connsiteY0" fmla="*/ 0 h 1693201"/>
              <a:gd name="connsiteX1" fmla="*/ 3292790 w 3292790"/>
              <a:gd name="connsiteY1" fmla="*/ 1693201 h 1693201"/>
              <a:gd name="connsiteX2" fmla="*/ 2985026 w 3292790"/>
              <a:gd name="connsiteY2" fmla="*/ 1683472 h 1693201"/>
              <a:gd name="connsiteX3" fmla="*/ 1378561 w 3292790"/>
              <a:gd name="connsiteY3" fmla="*/ 294625 h 1693201"/>
              <a:gd name="connsiteX4" fmla="*/ 252536 w 3292790"/>
              <a:gd name="connsiteY4" fmla="*/ 1597087 h 1693201"/>
              <a:gd name="connsiteX5" fmla="*/ 0 w 3292790"/>
              <a:gd name="connsiteY5" fmla="*/ 1589103 h 169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2790" h="1693201">
                <a:moveTo>
                  <a:pt x="1373063" y="0"/>
                </a:moveTo>
                <a:lnTo>
                  <a:pt x="3292790" y="1693201"/>
                </a:lnTo>
                <a:lnTo>
                  <a:pt x="2985026" y="1683472"/>
                </a:lnTo>
                <a:lnTo>
                  <a:pt x="1378561" y="294625"/>
                </a:lnTo>
                <a:lnTo>
                  <a:pt x="252536" y="1597087"/>
                </a:lnTo>
                <a:lnTo>
                  <a:pt x="0" y="158910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D475E02C-BAB1-4393-B506-0D467B84661F}"/>
              </a:ext>
            </a:extLst>
          </p:cNvPr>
          <p:cNvSpPr/>
          <p:nvPr/>
        </p:nvSpPr>
        <p:spPr>
          <a:xfrm>
            <a:off x="1085" y="0"/>
            <a:ext cx="2388097" cy="990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FE1A68E-4885-45C6-AD66-C865D668E886}"/>
              </a:ext>
            </a:extLst>
          </p:cNvPr>
          <p:cNvSpPr/>
          <p:nvPr/>
        </p:nvSpPr>
        <p:spPr>
          <a:xfrm>
            <a:off x="2411985" y="2946086"/>
            <a:ext cx="2914394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rtl="1">
              <a:lnSpc>
                <a:spcPct val="107000"/>
              </a:lnSpc>
              <a:spcAft>
                <a:spcPts val="684"/>
              </a:spcAft>
              <a:buSzPct val="150000"/>
            </a:pPr>
            <a:r>
              <a:rPr lang="fr-MA" sz="1369" b="1" dirty="0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 WORK</a:t>
            </a:r>
            <a:r>
              <a:rPr lang="fr-MA" sz="1369" b="1" dirty="0" smtClean="0">
                <a:solidFill>
                  <a:srgbClr val="2424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MA" sz="1369" b="1" dirty="0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 )</a:t>
            </a:r>
            <a:endParaRPr lang="ar-MA" sz="1369" b="1" dirty="0">
              <a:solidFill>
                <a:srgbClr val="242424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46BA2BA3-3A20-48E2-AE94-D9D62FF72A37}"/>
              </a:ext>
            </a:extLst>
          </p:cNvPr>
          <p:cNvSpPr/>
          <p:nvPr/>
        </p:nvSpPr>
        <p:spPr>
          <a:xfrm>
            <a:off x="2424257" y="1500085"/>
            <a:ext cx="2914394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MA" sz="1369" b="1" dirty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</a:t>
            </a:r>
            <a:endParaRPr lang="fr-FR" sz="1369" b="1" dirty="0">
              <a:solidFill>
                <a:srgbClr val="24242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D05CE0DC-1740-4CB7-A7C6-B0E73659B557}"/>
              </a:ext>
            </a:extLst>
          </p:cNvPr>
          <p:cNvSpPr/>
          <p:nvPr/>
        </p:nvSpPr>
        <p:spPr>
          <a:xfrm>
            <a:off x="122270" y="8330001"/>
            <a:ext cx="1992541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854">
              <a:lnSpc>
                <a:spcPct val="107000"/>
              </a:lnSpc>
              <a:spcAft>
                <a:spcPts val="684"/>
              </a:spcAft>
            </a:pPr>
            <a:r>
              <a:rPr lang="fr-MA" sz="1369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HOBBIES</a:t>
            </a:r>
            <a:endParaRPr lang="fr-FR" sz="1369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23" name="Table 122">
            <a:extLst>
              <a:ext uri="{FF2B5EF4-FFF2-40B4-BE49-F238E27FC236}">
                <a16:creationId xmlns:a16="http://schemas.microsoft.com/office/drawing/2014/main" xmlns="" id="{4ABB13AA-1BD1-4E3F-A249-F12416CFB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784353"/>
              </p:ext>
            </p:extLst>
          </p:nvPr>
        </p:nvGraphicFramePr>
        <p:xfrm>
          <a:off x="269448" y="8689678"/>
          <a:ext cx="1862084" cy="874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084">
                  <a:extLst>
                    <a:ext uri="{9D8B030D-6E8A-4147-A177-3AD203B41FA5}">
                      <a16:colId xmlns:a16="http://schemas.microsoft.com/office/drawing/2014/main" xmlns="" val="1372251140"/>
                    </a:ext>
                  </a:extLst>
                </a:gridCol>
              </a:tblGrid>
              <a:tr h="265687">
                <a:tc>
                  <a:txBody>
                    <a:bodyPr/>
                    <a:lstStyle/>
                    <a:p>
                      <a:pPr marL="171450" indent="-171450" algn="l" defTabSz="400827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MA" sz="1000" b="0" i="1" kern="12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Swimming</a:t>
                      </a:r>
                      <a:endParaRPr lang="fr-MA" sz="1000" b="0" i="1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Mothanna" panose="02000503000000000000" pitchFamily="2" charset="-78"/>
                      </a:endParaRPr>
                    </a:p>
                    <a:p>
                      <a:pPr marL="171450" indent="-171450" algn="l" defTabSz="400827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MA" sz="1000" b="0" i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Horse </a:t>
                      </a:r>
                      <a:r>
                        <a:rPr lang="fr-MA" sz="1000" b="0" i="1" kern="12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riding</a:t>
                      </a:r>
                      <a:endParaRPr lang="fr-MA" sz="1000" b="0" i="1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Mothanna" panose="02000503000000000000" pitchFamily="2" charset="-78"/>
                      </a:endParaRPr>
                    </a:p>
                    <a:p>
                      <a:pPr marL="171450" indent="-171450" algn="l" defTabSz="400827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MA" sz="1000" b="0" i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Traveling </a:t>
                      </a:r>
                    </a:p>
                    <a:p>
                      <a:pPr marL="171450" indent="-171450" algn="l" defTabSz="400827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MA" sz="1000" b="0" i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Reading</a:t>
                      </a:r>
                      <a:endParaRPr lang="fr-FR" sz="1000" b="0" i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Mothanna" panose="02000503000000000000" pitchFamily="2" charset="-78"/>
                      </a:endParaRPr>
                    </a:p>
                  </a:txBody>
                  <a:tcPr marL="78226" marR="78226" marT="39113" marB="391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35898544"/>
                  </a:ext>
                </a:extLst>
              </a:tr>
            </a:tbl>
          </a:graphicData>
        </a:graphic>
      </p:graphicFrame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1C3EE4EF-222A-439A-A83F-93A8F5E514FA}"/>
              </a:ext>
            </a:extLst>
          </p:cNvPr>
          <p:cNvSpPr/>
          <p:nvPr/>
        </p:nvSpPr>
        <p:spPr>
          <a:xfrm>
            <a:off x="2371029" y="476061"/>
            <a:ext cx="4474455" cy="533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2918" tIns="41459" rIns="82918" bIns="4145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</a:pPr>
            <a:r>
              <a:rPr lang="fr-FR" sz="1800" b="1" dirty="0" err="1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Naela</a:t>
            </a:r>
            <a:r>
              <a:rPr lang="fr-FR" sz="1800" b="1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Ahmed Bo AL Ali</a:t>
            </a:r>
            <a:endParaRPr lang="fr-FR" sz="1800" b="1" i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BE636B6A-2301-4300-8F79-899330FD796D}"/>
              </a:ext>
            </a:extLst>
          </p:cNvPr>
          <p:cNvSpPr/>
          <p:nvPr/>
        </p:nvSpPr>
        <p:spPr>
          <a:xfrm>
            <a:off x="2401397" y="935550"/>
            <a:ext cx="4408092" cy="286459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2918" tIns="41459" rIns="82918" bIns="4145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725"/>
              </a:spcAft>
            </a:pPr>
            <a:r>
              <a:rPr lang="fr-FR" sz="1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Leader</a:t>
            </a:r>
            <a:endParaRPr lang="fr-FR" sz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 Box 5">
            <a:extLst>
              <a:ext uri="{FF2B5EF4-FFF2-40B4-BE49-F238E27FC236}">
                <a16:creationId xmlns:a16="http://schemas.microsoft.com/office/drawing/2014/main" xmlns="" id="{63FC28B8-52E7-4A21-97A6-8E9008431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095" y="3760228"/>
            <a:ext cx="1825416" cy="3283795"/>
          </a:xfrm>
          <a:prstGeom prst="snip1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918" tIns="41459" rIns="82918" bIns="41459" numCol="1" anchor="t" anchorCtr="0" compatLnSpc="1">
            <a:prstTxWarp prst="textNoShape">
              <a:avLst/>
            </a:prstTxWarp>
            <a:spAutoFit/>
          </a:bodyPr>
          <a:lstStyle/>
          <a:p>
            <a:pPr algn="justLow"/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implement myself in the best possible way for achieving the goals and solve problem in the most effective /creative manner in a challenging position. I consider myself hard worker, self-motivated and Experienced in dealing with people. I like to challenge myself to work under pressure. </a:t>
            </a:r>
          </a:p>
          <a:p>
            <a:pPr algn="justLow"/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am looking for a leading organization to develop my qualifications, and enhance my excellent record of achievements, leading to a managerial position. </a:t>
            </a: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xmlns="" id="{599C32E2-D5A1-4812-A9D2-A224007171B6}"/>
              </a:ext>
            </a:extLst>
          </p:cNvPr>
          <p:cNvSpPr/>
          <p:nvPr/>
        </p:nvSpPr>
        <p:spPr>
          <a:xfrm>
            <a:off x="2501991" y="1942106"/>
            <a:ext cx="4232995" cy="138468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82918" tIns="41459" rIns="82918" bIns="41459" anchor="t" anchorCtr="0" compatLnSpc="0">
            <a:noAutofit/>
          </a:bodyPr>
          <a:lstStyle/>
          <a:p>
            <a:pPr marL="164108" indent="-164108" fontAlgn="base">
              <a:lnSpc>
                <a:spcPct val="107000"/>
              </a:lnSpc>
              <a:buFont typeface="Wingdings" panose="05000000000000000000" pitchFamily="2" charset="2"/>
              <a:buChar char="§"/>
              <a:tabLst>
                <a:tab pos="164108" algn="l"/>
              </a:tabLst>
            </a:pPr>
            <a:r>
              <a:rPr lang="en-US" sz="1100" b="1" dirty="0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School</a:t>
            </a:r>
            <a:r>
              <a:rPr lang="en-US" sz="1088" b="1" dirty="0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: </a:t>
            </a:r>
            <a:r>
              <a:rPr lang="en-US" sz="997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Secondary </a:t>
            </a:r>
            <a:r>
              <a:rPr lang="en-US" sz="997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School </a:t>
            </a:r>
            <a:r>
              <a:rPr lang="en-US" sz="1100" dirty="0"/>
              <a:t>(Faculty : Sciences in Doha Qatar)</a:t>
            </a:r>
            <a:endParaRPr lang="en-US" sz="1088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fontAlgn="base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100" b="1" dirty="0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University</a:t>
            </a:r>
            <a:r>
              <a:rPr lang="en-US" sz="1088" b="1" dirty="0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: </a:t>
            </a:r>
            <a:r>
              <a:rPr lang="en-US" sz="997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Qatar </a:t>
            </a:r>
            <a:r>
              <a:rPr lang="en-US" sz="997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University </a:t>
            </a:r>
            <a:r>
              <a:rPr lang="en-US" sz="1000" dirty="0"/>
              <a:t>(Faculty: Business Administration</a:t>
            </a:r>
            <a:r>
              <a:rPr lang="en-US" sz="1000" i="1" dirty="0" smtClean="0"/>
              <a:t>)</a:t>
            </a:r>
          </a:p>
          <a:p>
            <a:pPr marL="171450" indent="-171450" fontAlgn="base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Bachelor’s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Degree Business 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Management</a:t>
            </a: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Subtitle 2">
            <a:extLst>
              <a:ext uri="{FF2B5EF4-FFF2-40B4-BE49-F238E27FC236}">
                <a16:creationId xmlns:a16="http://schemas.microsoft.com/office/drawing/2014/main" xmlns="" id="{0CEA0946-FA7D-45AE-9402-6FE38B1A8BF9}"/>
              </a:ext>
            </a:extLst>
          </p:cNvPr>
          <p:cNvSpPr/>
          <p:nvPr/>
        </p:nvSpPr>
        <p:spPr>
          <a:xfrm>
            <a:off x="2542604" y="4272247"/>
            <a:ext cx="4315396" cy="32587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82918" tIns="41459" rIns="82918" bIns="41459" anchor="t" anchorCtr="0" compatLnSpc="0">
            <a:noAutofit/>
          </a:bodyPr>
          <a:lstStyle/>
          <a:p>
            <a:pPr marL="164108" indent="-164108">
              <a:buFont typeface="Wingdings" panose="05000000000000000000" pitchFamily="2" charset="2"/>
              <a:buChar char="§"/>
            </a:pPr>
            <a:endParaRPr lang="en-US" sz="997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886A7FF5-4BF6-4FBA-BAB2-2EE05008397B}"/>
              </a:ext>
            </a:extLst>
          </p:cNvPr>
          <p:cNvGrpSpPr/>
          <p:nvPr/>
        </p:nvGrpSpPr>
        <p:grpSpPr>
          <a:xfrm>
            <a:off x="263419" y="1877939"/>
            <a:ext cx="1204745" cy="1347600"/>
            <a:chOff x="4336109" y="2592929"/>
            <a:chExt cx="1204745" cy="1347600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xmlns="" id="{C9FF82DB-B153-43E9-AFCE-7E08C3133F82}"/>
                </a:ext>
              </a:extLst>
            </p:cNvPr>
            <p:cNvGrpSpPr/>
            <p:nvPr/>
          </p:nvGrpSpPr>
          <p:grpSpPr>
            <a:xfrm>
              <a:off x="4336109" y="2592929"/>
              <a:ext cx="1204745" cy="1000014"/>
              <a:chOff x="1341479" y="891885"/>
              <a:chExt cx="1204745" cy="1000014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xmlns="" id="{87380A9F-6BB8-4422-8F2F-50A05CEAC0AC}"/>
                  </a:ext>
                </a:extLst>
              </p:cNvPr>
              <p:cNvGrpSpPr/>
              <p:nvPr/>
            </p:nvGrpSpPr>
            <p:grpSpPr>
              <a:xfrm>
                <a:off x="1581216" y="926823"/>
                <a:ext cx="965008" cy="527074"/>
                <a:chOff x="47410" y="929043"/>
                <a:chExt cx="965008" cy="527074"/>
              </a:xfrm>
            </p:grpSpPr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xmlns="" id="{600D8D3B-9996-4CFF-A486-7565D503CDF3}"/>
                    </a:ext>
                  </a:extLst>
                </p:cNvPr>
                <p:cNvSpPr/>
                <p:nvPr/>
              </p:nvSpPr>
              <p:spPr>
                <a:xfrm>
                  <a:off x="56935" y="929043"/>
                  <a:ext cx="880049" cy="153888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i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+974 </a:t>
                  </a:r>
                  <a:r>
                    <a:rPr lang="en-US" sz="1000" i="1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70005860</a:t>
                  </a:r>
                  <a:endParaRPr lang="en-US" sz="1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xmlns="" id="{45112ABE-559A-4E4B-8FA1-BBB76FA37373}"/>
                    </a:ext>
                  </a:extLst>
                </p:cNvPr>
                <p:cNvSpPr/>
                <p:nvPr/>
              </p:nvSpPr>
              <p:spPr>
                <a:xfrm>
                  <a:off x="47410" y="1302229"/>
                  <a:ext cx="965008" cy="153888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i="1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info@qatarcv.net</a:t>
                  </a:r>
                  <a:endParaRPr lang="en-US" sz="1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92" name="شكل حر 78">
                <a:extLst>
                  <a:ext uri="{FF2B5EF4-FFF2-40B4-BE49-F238E27FC236}">
                    <a16:creationId xmlns:a16="http://schemas.microsoft.com/office/drawing/2014/main" xmlns="" id="{0CB9006E-C69B-436F-8485-14CD898C4F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73599" y="1693041"/>
                <a:ext cx="131694" cy="198858"/>
              </a:xfrm>
              <a:custGeom>
                <a:avLst/>
                <a:gdLst>
                  <a:gd name="connsiteX0" fmla="*/ 1316986 w 2647950"/>
                  <a:gd name="connsiteY0" fmla="*/ 704850 h 3976070"/>
                  <a:gd name="connsiteX1" fmla="*/ 776597 w 2647950"/>
                  <a:gd name="connsiteY1" fmla="*/ 1245239 h 3976070"/>
                  <a:gd name="connsiteX2" fmla="*/ 1316986 w 2647950"/>
                  <a:gd name="connsiteY2" fmla="*/ 1785628 h 3976070"/>
                  <a:gd name="connsiteX3" fmla="*/ 1857375 w 2647950"/>
                  <a:gd name="connsiteY3" fmla="*/ 1245239 h 3976070"/>
                  <a:gd name="connsiteX4" fmla="*/ 1316986 w 2647950"/>
                  <a:gd name="connsiteY4" fmla="*/ 704850 h 3976070"/>
                  <a:gd name="connsiteX5" fmla="*/ 1323975 w 2647950"/>
                  <a:gd name="connsiteY5" fmla="*/ 0 h 3976070"/>
                  <a:gd name="connsiteX6" fmla="*/ 2647950 w 2647950"/>
                  <a:gd name="connsiteY6" fmla="*/ 1323975 h 3976070"/>
                  <a:gd name="connsiteX7" fmla="*/ 2421836 w 2647950"/>
                  <a:gd name="connsiteY7" fmla="*/ 2064222 h 3976070"/>
                  <a:gd name="connsiteX8" fmla="*/ 2358543 w 2647950"/>
                  <a:gd name="connsiteY8" fmla="*/ 2148863 h 3976070"/>
                  <a:gd name="connsiteX9" fmla="*/ 1334733 w 2647950"/>
                  <a:gd name="connsiteY9" fmla="*/ 3976070 h 3976070"/>
                  <a:gd name="connsiteX10" fmla="*/ 273757 w 2647950"/>
                  <a:gd name="connsiteY10" fmla="*/ 2127934 h 3976070"/>
                  <a:gd name="connsiteX11" fmla="*/ 226114 w 2647950"/>
                  <a:gd name="connsiteY11" fmla="*/ 2064222 h 3976070"/>
                  <a:gd name="connsiteX12" fmla="*/ 0 w 2647950"/>
                  <a:gd name="connsiteY12" fmla="*/ 1323975 h 3976070"/>
                  <a:gd name="connsiteX13" fmla="*/ 1323975 w 2647950"/>
                  <a:gd name="connsiteY13" fmla="*/ 0 h 397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47950" h="3976070">
                    <a:moveTo>
                      <a:pt x="1316986" y="704850"/>
                    </a:moveTo>
                    <a:cubicBezTo>
                      <a:pt x="1018537" y="704850"/>
                      <a:pt x="776597" y="946790"/>
                      <a:pt x="776597" y="1245239"/>
                    </a:cubicBezTo>
                    <a:cubicBezTo>
                      <a:pt x="776597" y="1543688"/>
                      <a:pt x="1018537" y="1785628"/>
                      <a:pt x="1316986" y="1785628"/>
                    </a:cubicBezTo>
                    <a:cubicBezTo>
                      <a:pt x="1615435" y="1785628"/>
                      <a:pt x="1857375" y="1543688"/>
                      <a:pt x="1857375" y="1245239"/>
                    </a:cubicBezTo>
                    <a:cubicBezTo>
                      <a:pt x="1857375" y="946790"/>
                      <a:pt x="1615435" y="704850"/>
                      <a:pt x="1316986" y="704850"/>
                    </a:cubicBezTo>
                    <a:close/>
                    <a:moveTo>
                      <a:pt x="1323975" y="0"/>
                    </a:moveTo>
                    <a:cubicBezTo>
                      <a:pt x="2055186" y="0"/>
                      <a:pt x="2647950" y="592764"/>
                      <a:pt x="2647950" y="1323975"/>
                    </a:cubicBezTo>
                    <a:cubicBezTo>
                      <a:pt x="2647950" y="1598179"/>
                      <a:pt x="2564593" y="1852914"/>
                      <a:pt x="2421836" y="2064222"/>
                    </a:cubicBezTo>
                    <a:lnTo>
                      <a:pt x="2358543" y="2148863"/>
                    </a:lnTo>
                    <a:lnTo>
                      <a:pt x="1334733" y="3976070"/>
                    </a:lnTo>
                    <a:lnTo>
                      <a:pt x="273757" y="2127934"/>
                    </a:lnTo>
                    <a:lnTo>
                      <a:pt x="226114" y="2064222"/>
                    </a:lnTo>
                    <a:cubicBezTo>
                      <a:pt x="83358" y="1852914"/>
                      <a:pt x="0" y="1598179"/>
                      <a:pt x="0" y="1323975"/>
                    </a:cubicBezTo>
                    <a:cubicBezTo>
                      <a:pt x="0" y="592764"/>
                      <a:pt x="592764" y="0"/>
                      <a:pt x="132397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793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1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MA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شكل حر 85">
                <a:extLst>
                  <a:ext uri="{FF2B5EF4-FFF2-40B4-BE49-F238E27FC236}">
                    <a16:creationId xmlns:a16="http://schemas.microsoft.com/office/drawing/2014/main" xmlns="" id="{D31312D1-BF1B-4A8F-9DD1-456442795E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41479" y="1313605"/>
                <a:ext cx="185933" cy="132573"/>
              </a:xfrm>
              <a:custGeom>
                <a:avLst/>
                <a:gdLst>
                  <a:gd name="connsiteX0" fmla="*/ 3316236 w 8372474"/>
                  <a:gd name="connsiteY0" fmla="*/ 3531540 h 5981701"/>
                  <a:gd name="connsiteX1" fmla="*/ 1307076 w 8372474"/>
                  <a:gd name="connsiteY1" fmla="*/ 5537782 h 5981701"/>
                  <a:gd name="connsiteX2" fmla="*/ 7035211 w 8372474"/>
                  <a:gd name="connsiteY2" fmla="*/ 5534939 h 5981701"/>
                  <a:gd name="connsiteX3" fmla="*/ 5064612 w 8372474"/>
                  <a:gd name="connsiteY3" fmla="*/ 3558654 h 5981701"/>
                  <a:gd name="connsiteX4" fmla="*/ 4317667 w 8372474"/>
                  <a:gd name="connsiteY4" fmla="*/ 4306522 h 5981701"/>
                  <a:gd name="connsiteX5" fmla="*/ 4091217 w 8372474"/>
                  <a:gd name="connsiteY5" fmla="*/ 4308903 h 5981701"/>
                  <a:gd name="connsiteX6" fmla="*/ 7887285 w 8372474"/>
                  <a:gd name="connsiteY6" fmla="*/ 736631 h 5981701"/>
                  <a:gd name="connsiteX7" fmla="*/ 5379748 w 8372474"/>
                  <a:gd name="connsiteY7" fmla="*/ 3243523 h 5981701"/>
                  <a:gd name="connsiteX8" fmla="*/ 7665088 w 8372474"/>
                  <a:gd name="connsiteY8" fmla="*/ 5527516 h 5981701"/>
                  <a:gd name="connsiteX9" fmla="*/ 7884020 w 8372474"/>
                  <a:gd name="connsiteY9" fmla="*/ 5078798 h 5981701"/>
                  <a:gd name="connsiteX10" fmla="*/ 7887285 w 8372474"/>
                  <a:gd name="connsiteY10" fmla="*/ 736631 h 5981701"/>
                  <a:gd name="connsiteX11" fmla="*/ 494711 w 8372474"/>
                  <a:gd name="connsiteY11" fmla="*/ 712818 h 5981701"/>
                  <a:gd name="connsiteX12" fmla="*/ 497974 w 8372474"/>
                  <a:gd name="connsiteY12" fmla="*/ 5054986 h 5981701"/>
                  <a:gd name="connsiteX13" fmla="*/ 716862 w 8372474"/>
                  <a:gd name="connsiteY13" fmla="*/ 5503704 h 5981701"/>
                  <a:gd name="connsiteX14" fmla="*/ 3001739 w 8372474"/>
                  <a:gd name="connsiteY14" fmla="*/ 3219711 h 5981701"/>
                  <a:gd name="connsiteX15" fmla="*/ 881060 w 8372474"/>
                  <a:gd name="connsiteY15" fmla="*/ 472017 h 5981701"/>
                  <a:gd name="connsiteX16" fmla="*/ 4067173 w 8372474"/>
                  <a:gd name="connsiteY16" fmla="*/ 3655748 h 5981701"/>
                  <a:gd name="connsiteX17" fmla="*/ 4212429 w 8372474"/>
                  <a:gd name="connsiteY17" fmla="*/ 3729567 h 5981701"/>
                  <a:gd name="connsiteX18" fmla="*/ 4348161 w 8372474"/>
                  <a:gd name="connsiteY18" fmla="*/ 3641461 h 5981701"/>
                  <a:gd name="connsiteX19" fmla="*/ 7519985 w 8372474"/>
                  <a:gd name="connsiteY19" fmla="*/ 472017 h 5981701"/>
                  <a:gd name="connsiteX20" fmla="*/ 892290 w 8372474"/>
                  <a:gd name="connsiteY20" fmla="*/ 0 h 5981701"/>
                  <a:gd name="connsiteX21" fmla="*/ 7480184 w 8372474"/>
                  <a:gd name="connsiteY21" fmla="*/ 0 h 5981701"/>
                  <a:gd name="connsiteX22" fmla="*/ 8372474 w 8372474"/>
                  <a:gd name="connsiteY22" fmla="*/ 892290 h 5981701"/>
                  <a:gd name="connsiteX23" fmla="*/ 8372474 w 8372474"/>
                  <a:gd name="connsiteY23" fmla="*/ 5089411 h 5981701"/>
                  <a:gd name="connsiteX24" fmla="*/ 7480184 w 8372474"/>
                  <a:gd name="connsiteY24" fmla="*/ 5981701 h 5981701"/>
                  <a:gd name="connsiteX25" fmla="*/ 892290 w 8372474"/>
                  <a:gd name="connsiteY25" fmla="*/ 5981701 h 5981701"/>
                  <a:gd name="connsiteX26" fmla="*/ 0 w 8372474"/>
                  <a:gd name="connsiteY26" fmla="*/ 5089411 h 5981701"/>
                  <a:gd name="connsiteX27" fmla="*/ 0 w 8372474"/>
                  <a:gd name="connsiteY27" fmla="*/ 892290 h 5981701"/>
                  <a:gd name="connsiteX28" fmla="*/ 892290 w 8372474"/>
                  <a:gd name="connsiteY28" fmla="*/ 0 h 5981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72474" h="5981701">
                    <a:moveTo>
                      <a:pt x="3316236" y="3531540"/>
                    </a:moveTo>
                    <a:lnTo>
                      <a:pt x="1307076" y="5537782"/>
                    </a:lnTo>
                    <a:lnTo>
                      <a:pt x="7035211" y="5534939"/>
                    </a:lnTo>
                    <a:lnTo>
                      <a:pt x="5064612" y="3558654"/>
                    </a:lnTo>
                    <a:lnTo>
                      <a:pt x="4317667" y="4306522"/>
                    </a:lnTo>
                    <a:cubicBezTo>
                      <a:pt x="4246947" y="4383516"/>
                      <a:pt x="4152413" y="4365259"/>
                      <a:pt x="4091217" y="4308903"/>
                    </a:cubicBezTo>
                    <a:close/>
                    <a:moveTo>
                      <a:pt x="7887285" y="736631"/>
                    </a:moveTo>
                    <a:lnTo>
                      <a:pt x="5379748" y="3243523"/>
                    </a:lnTo>
                    <a:lnTo>
                      <a:pt x="7665088" y="5527516"/>
                    </a:lnTo>
                    <a:cubicBezTo>
                      <a:pt x="7783318" y="5489862"/>
                      <a:pt x="7896785" y="5392677"/>
                      <a:pt x="7884020" y="5078798"/>
                    </a:cubicBezTo>
                    <a:cubicBezTo>
                      <a:pt x="7877170" y="3582196"/>
                      <a:pt x="7894135" y="2233232"/>
                      <a:pt x="7887285" y="736631"/>
                    </a:cubicBezTo>
                    <a:close/>
                    <a:moveTo>
                      <a:pt x="494711" y="712818"/>
                    </a:moveTo>
                    <a:cubicBezTo>
                      <a:pt x="487861" y="2209420"/>
                      <a:pt x="504824" y="3558384"/>
                      <a:pt x="497974" y="5054986"/>
                    </a:cubicBezTo>
                    <a:cubicBezTo>
                      <a:pt x="485212" y="5368865"/>
                      <a:pt x="598656" y="5466050"/>
                      <a:pt x="716862" y="5503704"/>
                    </a:cubicBezTo>
                    <a:lnTo>
                      <a:pt x="3001739" y="3219711"/>
                    </a:lnTo>
                    <a:close/>
                    <a:moveTo>
                      <a:pt x="881060" y="472017"/>
                    </a:moveTo>
                    <a:lnTo>
                      <a:pt x="4067173" y="3655748"/>
                    </a:lnTo>
                    <a:cubicBezTo>
                      <a:pt x="4101304" y="3685117"/>
                      <a:pt x="4099716" y="3719248"/>
                      <a:pt x="4212429" y="3729567"/>
                    </a:cubicBezTo>
                    <a:cubicBezTo>
                      <a:pt x="4298154" y="3712104"/>
                      <a:pt x="4312442" y="3685118"/>
                      <a:pt x="4348161" y="3641461"/>
                    </a:cubicBezTo>
                    <a:lnTo>
                      <a:pt x="7519985" y="472017"/>
                    </a:lnTo>
                    <a:close/>
                    <a:moveTo>
                      <a:pt x="892290" y="0"/>
                    </a:moveTo>
                    <a:lnTo>
                      <a:pt x="7480184" y="0"/>
                    </a:lnTo>
                    <a:cubicBezTo>
                      <a:pt x="7972982" y="0"/>
                      <a:pt x="8372474" y="399492"/>
                      <a:pt x="8372474" y="892290"/>
                    </a:cubicBezTo>
                    <a:lnTo>
                      <a:pt x="8372474" y="5089411"/>
                    </a:lnTo>
                    <a:cubicBezTo>
                      <a:pt x="8372474" y="5582209"/>
                      <a:pt x="7972982" y="5981701"/>
                      <a:pt x="7480184" y="5981701"/>
                    </a:cubicBezTo>
                    <a:lnTo>
                      <a:pt x="892290" y="5981701"/>
                    </a:lnTo>
                    <a:cubicBezTo>
                      <a:pt x="399492" y="5981701"/>
                      <a:pt x="0" y="5582209"/>
                      <a:pt x="0" y="5089411"/>
                    </a:cubicBezTo>
                    <a:lnTo>
                      <a:pt x="0" y="892290"/>
                    </a:lnTo>
                    <a:cubicBezTo>
                      <a:pt x="0" y="399492"/>
                      <a:pt x="399492" y="0"/>
                      <a:pt x="892290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1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MA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2A233C98-BDBD-4CE8-A405-1D771D218C2C}"/>
                  </a:ext>
                </a:extLst>
              </p:cNvPr>
              <p:cNvSpPr/>
              <p:nvPr/>
            </p:nvSpPr>
            <p:spPr>
              <a:xfrm>
                <a:off x="1342588" y="891885"/>
                <a:ext cx="198858" cy="198858"/>
              </a:xfrm>
              <a:custGeom>
                <a:avLst/>
                <a:gdLst>
                  <a:gd name="connsiteX0" fmla="*/ 67377 w 108660"/>
                  <a:gd name="connsiteY0" fmla="*/ 71902 h 115365"/>
                  <a:gd name="connsiteX1" fmla="*/ 70853 w 108660"/>
                  <a:gd name="connsiteY1" fmla="*/ 73629 h 115365"/>
                  <a:gd name="connsiteX2" fmla="*/ 86114 w 108660"/>
                  <a:gd name="connsiteY2" fmla="*/ 100034 h 115365"/>
                  <a:gd name="connsiteX3" fmla="*/ 84836 w 108660"/>
                  <a:gd name="connsiteY3" fmla="*/ 104841 h 115365"/>
                  <a:gd name="connsiteX4" fmla="*/ 76774 w 108660"/>
                  <a:gd name="connsiteY4" fmla="*/ 109523 h 115365"/>
                  <a:gd name="connsiteX5" fmla="*/ 71978 w 108660"/>
                  <a:gd name="connsiteY5" fmla="*/ 108243 h 115365"/>
                  <a:gd name="connsiteX6" fmla="*/ 56717 w 108660"/>
                  <a:gd name="connsiteY6" fmla="*/ 81838 h 115365"/>
                  <a:gd name="connsiteX7" fmla="*/ 57995 w 108660"/>
                  <a:gd name="connsiteY7" fmla="*/ 77031 h 115365"/>
                  <a:gd name="connsiteX8" fmla="*/ 66057 w 108660"/>
                  <a:gd name="connsiteY8" fmla="*/ 72349 h 115365"/>
                  <a:gd name="connsiteX9" fmla="*/ 67377 w 108660"/>
                  <a:gd name="connsiteY9" fmla="*/ 71902 h 115365"/>
                  <a:gd name="connsiteX10" fmla="*/ 90660 w 108660"/>
                  <a:gd name="connsiteY10" fmla="*/ 11963 h 115365"/>
                  <a:gd name="connsiteX11" fmla="*/ 108660 w 108660"/>
                  <a:gd name="connsiteY11" fmla="*/ 29963 h 115365"/>
                  <a:gd name="connsiteX12" fmla="*/ 90660 w 108660"/>
                  <a:gd name="connsiteY12" fmla="*/ 47963 h 115365"/>
                  <a:gd name="connsiteX13" fmla="*/ 72660 w 108660"/>
                  <a:gd name="connsiteY13" fmla="*/ 29963 h 115365"/>
                  <a:gd name="connsiteX14" fmla="*/ 90660 w 108660"/>
                  <a:gd name="connsiteY14" fmla="*/ 11963 h 115365"/>
                  <a:gd name="connsiteX15" fmla="*/ 12883 w 108660"/>
                  <a:gd name="connsiteY15" fmla="*/ 10583 h 115365"/>
                  <a:gd name="connsiteX16" fmla="*/ 28856 w 108660"/>
                  <a:gd name="connsiteY16" fmla="*/ 38492 h 115365"/>
                  <a:gd name="connsiteX17" fmla="*/ 29670 w 108660"/>
                  <a:gd name="connsiteY17" fmla="*/ 68633 h 115365"/>
                  <a:gd name="connsiteX18" fmla="*/ 54537 w 108660"/>
                  <a:gd name="connsiteY18" fmla="*/ 82872 h 115365"/>
                  <a:gd name="connsiteX19" fmla="*/ 70535 w 108660"/>
                  <a:gd name="connsiteY19" fmla="*/ 110710 h 115365"/>
                  <a:gd name="connsiteX20" fmla="*/ 56894 w 108660"/>
                  <a:gd name="connsiteY20" fmla="*/ 115365 h 115365"/>
                  <a:gd name="connsiteX21" fmla="*/ 45294 w 108660"/>
                  <a:gd name="connsiteY21" fmla="*/ 110850 h 115365"/>
                  <a:gd name="connsiteX22" fmla="*/ 20 w 108660"/>
                  <a:gd name="connsiteY22" fmla="*/ 26785 h 115365"/>
                  <a:gd name="connsiteX23" fmla="*/ 3356 w 108660"/>
                  <a:gd name="connsiteY23" fmla="*/ 17711 h 115365"/>
                  <a:gd name="connsiteX24" fmla="*/ 12883 w 108660"/>
                  <a:gd name="connsiteY24" fmla="*/ 10583 h 115365"/>
                  <a:gd name="connsiteX25" fmla="*/ 26146 w 108660"/>
                  <a:gd name="connsiteY25" fmla="*/ 27 h 115365"/>
                  <a:gd name="connsiteX26" fmla="*/ 29622 w 108660"/>
                  <a:gd name="connsiteY26" fmla="*/ 1755 h 115365"/>
                  <a:gd name="connsiteX27" fmla="*/ 44882 w 108660"/>
                  <a:gd name="connsiteY27" fmla="*/ 28160 h 115365"/>
                  <a:gd name="connsiteX28" fmla="*/ 43605 w 108660"/>
                  <a:gd name="connsiteY28" fmla="*/ 32967 h 115365"/>
                  <a:gd name="connsiteX29" fmla="*/ 35542 w 108660"/>
                  <a:gd name="connsiteY29" fmla="*/ 37649 h 115365"/>
                  <a:gd name="connsiteX30" fmla="*/ 30747 w 108660"/>
                  <a:gd name="connsiteY30" fmla="*/ 36368 h 115365"/>
                  <a:gd name="connsiteX31" fmla="*/ 15486 w 108660"/>
                  <a:gd name="connsiteY31" fmla="*/ 9963 h 115365"/>
                  <a:gd name="connsiteX32" fmla="*/ 16764 w 108660"/>
                  <a:gd name="connsiteY32" fmla="*/ 5156 h 115365"/>
                  <a:gd name="connsiteX33" fmla="*/ 24826 w 108660"/>
                  <a:gd name="connsiteY33" fmla="*/ 474 h 115365"/>
                  <a:gd name="connsiteX34" fmla="*/ 26146 w 108660"/>
                  <a:gd name="connsiteY34" fmla="*/ 27 h 115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8660" h="115365">
                    <a:moveTo>
                      <a:pt x="67377" y="71902"/>
                    </a:moveTo>
                    <a:cubicBezTo>
                      <a:pt x="68734" y="71731"/>
                      <a:pt x="70124" y="72369"/>
                      <a:pt x="70853" y="73629"/>
                    </a:cubicBezTo>
                    <a:lnTo>
                      <a:pt x="86114" y="100034"/>
                    </a:lnTo>
                    <a:cubicBezTo>
                      <a:pt x="87085" y="101715"/>
                      <a:pt x="86513" y="103867"/>
                      <a:pt x="84836" y="104841"/>
                    </a:cubicBezTo>
                    <a:lnTo>
                      <a:pt x="76774" y="109523"/>
                    </a:lnTo>
                    <a:cubicBezTo>
                      <a:pt x="75097" y="110497"/>
                      <a:pt x="72950" y="109924"/>
                      <a:pt x="71978" y="108243"/>
                    </a:cubicBezTo>
                    <a:lnTo>
                      <a:pt x="56717" y="81838"/>
                    </a:lnTo>
                    <a:cubicBezTo>
                      <a:pt x="55746" y="80157"/>
                      <a:pt x="56318" y="78005"/>
                      <a:pt x="57995" y="77031"/>
                    </a:cubicBezTo>
                    <a:lnTo>
                      <a:pt x="66057" y="72349"/>
                    </a:lnTo>
                    <a:cubicBezTo>
                      <a:pt x="66477" y="72106"/>
                      <a:pt x="66925" y="71959"/>
                      <a:pt x="67377" y="71902"/>
                    </a:cubicBezTo>
                    <a:close/>
                    <a:moveTo>
                      <a:pt x="90660" y="11963"/>
                    </a:moveTo>
                    <a:cubicBezTo>
                      <a:pt x="100601" y="11963"/>
                      <a:pt x="108660" y="20022"/>
                      <a:pt x="108660" y="29963"/>
                    </a:cubicBezTo>
                    <a:cubicBezTo>
                      <a:pt x="108660" y="39904"/>
                      <a:pt x="100601" y="47963"/>
                      <a:pt x="90660" y="47963"/>
                    </a:cubicBezTo>
                    <a:cubicBezTo>
                      <a:pt x="80719" y="47963"/>
                      <a:pt x="72660" y="39904"/>
                      <a:pt x="72660" y="29963"/>
                    </a:cubicBezTo>
                    <a:cubicBezTo>
                      <a:pt x="72660" y="20022"/>
                      <a:pt x="80719" y="11963"/>
                      <a:pt x="90660" y="11963"/>
                    </a:cubicBezTo>
                    <a:close/>
                    <a:moveTo>
                      <a:pt x="12883" y="10583"/>
                    </a:moveTo>
                    <a:lnTo>
                      <a:pt x="28856" y="38492"/>
                    </a:lnTo>
                    <a:cubicBezTo>
                      <a:pt x="19525" y="44628"/>
                      <a:pt x="25413" y="61107"/>
                      <a:pt x="29670" y="68633"/>
                    </a:cubicBezTo>
                    <a:cubicBezTo>
                      <a:pt x="34137" y="76158"/>
                      <a:pt x="44638" y="88577"/>
                      <a:pt x="54537" y="82872"/>
                    </a:cubicBezTo>
                    <a:lnTo>
                      <a:pt x="70535" y="110710"/>
                    </a:lnTo>
                    <a:cubicBezTo>
                      <a:pt x="62330" y="115705"/>
                      <a:pt x="59819" y="115213"/>
                      <a:pt x="56894" y="115365"/>
                    </a:cubicBezTo>
                    <a:cubicBezTo>
                      <a:pt x="52780" y="115307"/>
                      <a:pt x="47969" y="112616"/>
                      <a:pt x="45294" y="110850"/>
                    </a:cubicBezTo>
                    <a:cubicBezTo>
                      <a:pt x="32483" y="102989"/>
                      <a:pt x="-936" y="61099"/>
                      <a:pt x="20" y="26785"/>
                    </a:cubicBezTo>
                    <a:cubicBezTo>
                      <a:pt x="137" y="22672"/>
                      <a:pt x="1794" y="19675"/>
                      <a:pt x="3356" y="17711"/>
                    </a:cubicBezTo>
                    <a:cubicBezTo>
                      <a:pt x="5476" y="15116"/>
                      <a:pt x="9518" y="12492"/>
                      <a:pt x="12883" y="10583"/>
                    </a:cubicBezTo>
                    <a:close/>
                    <a:moveTo>
                      <a:pt x="26146" y="27"/>
                    </a:moveTo>
                    <a:cubicBezTo>
                      <a:pt x="27503" y="-144"/>
                      <a:pt x="28893" y="494"/>
                      <a:pt x="29622" y="1755"/>
                    </a:cubicBezTo>
                    <a:lnTo>
                      <a:pt x="44882" y="28160"/>
                    </a:lnTo>
                    <a:cubicBezTo>
                      <a:pt x="45854" y="29841"/>
                      <a:pt x="45282" y="31993"/>
                      <a:pt x="43605" y="32967"/>
                    </a:cubicBezTo>
                    <a:lnTo>
                      <a:pt x="35542" y="37649"/>
                    </a:lnTo>
                    <a:cubicBezTo>
                      <a:pt x="33866" y="38622"/>
                      <a:pt x="31719" y="38049"/>
                      <a:pt x="30747" y="36368"/>
                    </a:cubicBezTo>
                    <a:lnTo>
                      <a:pt x="15486" y="9963"/>
                    </a:lnTo>
                    <a:cubicBezTo>
                      <a:pt x="14515" y="8282"/>
                      <a:pt x="15087" y="6130"/>
                      <a:pt x="16764" y="5156"/>
                    </a:cubicBezTo>
                    <a:lnTo>
                      <a:pt x="24826" y="474"/>
                    </a:lnTo>
                    <a:cubicBezTo>
                      <a:pt x="25245" y="231"/>
                      <a:pt x="25694" y="84"/>
                      <a:pt x="26146" y="2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MA" sz="28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8" name="Heart 87">
              <a:extLst>
                <a:ext uri="{FF2B5EF4-FFF2-40B4-BE49-F238E27FC236}">
                  <a16:creationId xmlns:a16="http://schemas.microsoft.com/office/drawing/2014/main" xmlns="" id="{D0803422-899D-4195-ACD9-71B1372EB79F}"/>
                </a:ext>
              </a:extLst>
            </p:cNvPr>
            <p:cNvSpPr/>
            <p:nvPr/>
          </p:nvSpPr>
          <p:spPr>
            <a:xfrm>
              <a:off x="4386069" y="3815753"/>
              <a:ext cx="124776" cy="124776"/>
            </a:xfrm>
            <a:prstGeom prst="hear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MA">
                <a:solidFill>
                  <a:schemeClr val="bg1"/>
                </a:solidFill>
              </a:endParaRPr>
            </a:p>
          </p:txBody>
        </p:sp>
      </p:grp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CFE1A68E-4885-45C6-AD66-C865D668E886}"/>
              </a:ext>
            </a:extLst>
          </p:cNvPr>
          <p:cNvSpPr/>
          <p:nvPr/>
        </p:nvSpPr>
        <p:spPr>
          <a:xfrm>
            <a:off x="155591" y="3568335"/>
            <a:ext cx="1866160" cy="265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rtl="1">
              <a:lnSpc>
                <a:spcPct val="107000"/>
              </a:lnSpc>
              <a:spcAft>
                <a:spcPts val="684"/>
              </a:spcAft>
              <a:buSzPct val="150000"/>
            </a:pPr>
            <a:r>
              <a:rPr lang="fr-MA" sz="1369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PROFILE</a:t>
            </a:r>
            <a:endParaRPr lang="ar-MA" sz="1369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9DB1A263-4539-469D-A653-02B25702121A}"/>
              </a:ext>
            </a:extLst>
          </p:cNvPr>
          <p:cNvSpPr/>
          <p:nvPr/>
        </p:nvSpPr>
        <p:spPr>
          <a:xfrm>
            <a:off x="181585" y="7312994"/>
            <a:ext cx="1992541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MA" sz="1369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LANGUAGES</a:t>
            </a:r>
            <a:endParaRPr lang="fr-FR" sz="1369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xmlns="" id="{3A1D443E-0EE5-4209-AFE7-9C6CD5F2E2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333409"/>
              </p:ext>
            </p:extLst>
          </p:nvPr>
        </p:nvGraphicFramePr>
        <p:xfrm>
          <a:off x="289395" y="7708313"/>
          <a:ext cx="1862084" cy="447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084">
                  <a:extLst>
                    <a:ext uri="{9D8B030D-6E8A-4147-A177-3AD203B41FA5}">
                      <a16:colId xmlns:a16="http://schemas.microsoft.com/office/drawing/2014/main" xmlns="" val="1372251140"/>
                    </a:ext>
                  </a:extLst>
                </a:gridCol>
              </a:tblGrid>
              <a:tr h="265687">
                <a:tc>
                  <a:txBody>
                    <a:bodyPr/>
                    <a:lstStyle/>
                    <a:p>
                      <a:pPr marL="171450" indent="-171450" algn="l" defTabSz="400827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MA" sz="1000" b="0" i="1" kern="12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Arabic</a:t>
                      </a:r>
                      <a:r>
                        <a:rPr lang="fr-MA" sz="1000" b="0" i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 : </a:t>
                      </a:r>
                      <a:r>
                        <a:rPr lang="fr-FR" sz="1000" b="0" i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Fluent</a:t>
                      </a:r>
                      <a:endParaRPr lang="fr-MA" sz="1000" b="0" i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Mothanna" panose="02000503000000000000" pitchFamily="2" charset="-78"/>
                      </a:endParaRPr>
                    </a:p>
                    <a:p>
                      <a:pPr marL="171450" indent="-171450" algn="l" defTabSz="400827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MA" sz="1000" b="0" i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English : </a:t>
                      </a:r>
                      <a:r>
                        <a:rPr lang="fr-FR" sz="1000" b="0" i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Mothanna" panose="02000503000000000000" pitchFamily="2" charset="-78"/>
                        </a:rPr>
                        <a:t>Fluent</a:t>
                      </a:r>
                      <a:endParaRPr lang="fr-MA" sz="1000" b="0" i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Mothanna" panose="02000503000000000000" pitchFamily="2" charset="-78"/>
                      </a:endParaRPr>
                    </a:p>
                  </a:txBody>
                  <a:tcPr marL="78226" marR="78226" marT="39113" marB="391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35898544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B041DEE-8BE0-46F2-AC59-76F205BF8E25}"/>
              </a:ext>
            </a:extLst>
          </p:cNvPr>
          <p:cNvCxnSpPr/>
          <p:nvPr/>
        </p:nvCxnSpPr>
        <p:spPr>
          <a:xfrm>
            <a:off x="245128" y="3846450"/>
            <a:ext cx="1882031" cy="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6AA6D3C0-32EE-4377-871A-CBF7A453FB79}"/>
              </a:ext>
            </a:extLst>
          </p:cNvPr>
          <p:cNvCxnSpPr/>
          <p:nvPr/>
        </p:nvCxnSpPr>
        <p:spPr>
          <a:xfrm>
            <a:off x="242347" y="7624636"/>
            <a:ext cx="1882031" cy="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xmlns="" id="{BFE0B51D-61EB-474E-B185-06E2B63CF159}"/>
              </a:ext>
            </a:extLst>
          </p:cNvPr>
          <p:cNvCxnSpPr/>
          <p:nvPr/>
        </p:nvCxnSpPr>
        <p:spPr>
          <a:xfrm>
            <a:off x="239566" y="8619693"/>
            <a:ext cx="1882031" cy="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02B6718-8223-4B89-9D08-9DD83296BF82}"/>
              </a:ext>
            </a:extLst>
          </p:cNvPr>
          <p:cNvCxnSpPr/>
          <p:nvPr/>
        </p:nvCxnSpPr>
        <p:spPr>
          <a:xfrm>
            <a:off x="2513420" y="1824085"/>
            <a:ext cx="3891414" cy="0"/>
          </a:xfrm>
          <a:prstGeom prst="line">
            <a:avLst/>
          </a:prstGeom>
          <a:ln w="15875">
            <a:solidFill>
              <a:srgbClr val="2424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xmlns="" id="{8DE73375-8B96-42AB-BA35-C10203E0263E}"/>
              </a:ext>
            </a:extLst>
          </p:cNvPr>
          <p:cNvCxnSpPr/>
          <p:nvPr/>
        </p:nvCxnSpPr>
        <p:spPr>
          <a:xfrm>
            <a:off x="2510418" y="3290153"/>
            <a:ext cx="3891414" cy="0"/>
          </a:xfrm>
          <a:prstGeom prst="line">
            <a:avLst/>
          </a:prstGeom>
          <a:ln w="15875">
            <a:solidFill>
              <a:srgbClr val="2424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578A6A93-105C-49B1-970D-84338D980F14}"/>
              </a:ext>
            </a:extLst>
          </p:cNvPr>
          <p:cNvSpPr/>
          <p:nvPr/>
        </p:nvSpPr>
        <p:spPr>
          <a:xfrm>
            <a:off x="512681" y="2695232"/>
            <a:ext cx="697307" cy="1565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7000"/>
              </a:lnSpc>
              <a:spcAft>
                <a:spcPts val="684"/>
              </a:spcAft>
            </a:pPr>
            <a:r>
              <a:rPr lang="fr-MA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Doha, Qatar</a:t>
            </a:r>
            <a:endParaRPr lang="fr-FR" sz="1000" i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8E7FE09E-2212-46BC-A6B4-C3921F76610B}"/>
              </a:ext>
            </a:extLst>
          </p:cNvPr>
          <p:cNvSpPr/>
          <p:nvPr/>
        </p:nvSpPr>
        <p:spPr>
          <a:xfrm>
            <a:off x="433460" y="3094785"/>
            <a:ext cx="1424873" cy="136147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rtl="1">
              <a:lnSpc>
                <a:spcPct val="107000"/>
              </a:lnSpc>
              <a:spcAft>
                <a:spcPts val="684"/>
              </a:spcAft>
            </a:pPr>
            <a:r>
              <a:rPr lang="en-US" sz="1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19/08/1987</a:t>
            </a:r>
            <a:r>
              <a:rPr lang="fr-MA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Qatari</a:t>
            </a:r>
            <a:endParaRPr lang="fr-FR" sz="1000" i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Subtitle 2">
            <a:extLst>
              <a:ext uri="{FF2B5EF4-FFF2-40B4-BE49-F238E27FC236}">
                <a16:creationId xmlns="" xmlns:a16="http://schemas.microsoft.com/office/drawing/2014/main" id="{0CEA0946-FA7D-45AE-9402-6FE38B1A8BF9}"/>
              </a:ext>
            </a:extLst>
          </p:cNvPr>
          <p:cNvSpPr/>
          <p:nvPr/>
        </p:nvSpPr>
        <p:spPr>
          <a:xfrm>
            <a:off x="2475928" y="3462623"/>
            <a:ext cx="4259057" cy="131892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82918" tIns="41459" rIns="82918" bIns="41459" anchor="t" anchorCtr="0" compatLnSpc="0">
            <a:no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Worked </a:t>
            </a:r>
            <a:r>
              <a:rPr lang="en-US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endParaRPr lang="en-US" sz="100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Ooredoo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(Aug 2008 till 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Aug 2014)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Position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Job: Team 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leader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Worked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Team Leader @ contacts center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ALNokhba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VIP 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Worked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Customer Services representative in contact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centerDQ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marketing, Telesales  Complain team, business </a:t>
            </a: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solation,al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Nokhba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(VIP).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46BA2BA3-3A20-48E2-AE94-D9D62FF72A37}"/>
              </a:ext>
            </a:extLst>
          </p:cNvPr>
          <p:cNvSpPr/>
          <p:nvPr/>
        </p:nvSpPr>
        <p:spPr>
          <a:xfrm>
            <a:off x="2475928" y="5052122"/>
            <a:ext cx="2914394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MA" sz="1369" b="1" dirty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Job </a:t>
            </a:r>
            <a:r>
              <a:rPr lang="fr-MA" sz="1369" b="1" dirty="0" err="1" smtClean="0">
                <a:solidFill>
                  <a:srgbClr val="2424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Responsibilities</a:t>
            </a:r>
            <a:endParaRPr lang="fr-FR" sz="1369" b="1" dirty="0">
              <a:solidFill>
                <a:srgbClr val="24242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802B6718-8223-4B89-9D08-9DD83296BF82}"/>
              </a:ext>
            </a:extLst>
          </p:cNvPr>
          <p:cNvCxnSpPr/>
          <p:nvPr/>
        </p:nvCxnSpPr>
        <p:spPr>
          <a:xfrm>
            <a:off x="2565091" y="5376122"/>
            <a:ext cx="3891414" cy="0"/>
          </a:xfrm>
          <a:prstGeom prst="line">
            <a:avLst/>
          </a:prstGeom>
          <a:ln w="15875">
            <a:solidFill>
              <a:srgbClr val="2424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ubtitle 2">
            <a:extLst>
              <a:ext uri="{FF2B5EF4-FFF2-40B4-BE49-F238E27FC236}">
                <a16:creationId xmlns="" xmlns:a16="http://schemas.microsoft.com/office/drawing/2014/main" id="{0CEA0946-FA7D-45AE-9402-6FE38B1A8BF9}"/>
              </a:ext>
            </a:extLst>
          </p:cNvPr>
          <p:cNvSpPr/>
          <p:nvPr/>
        </p:nvSpPr>
        <p:spPr>
          <a:xfrm>
            <a:off x="2424257" y="5620428"/>
            <a:ext cx="4259057" cy="412823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82918" tIns="41459" rIns="82918" bIns="41459" anchor="t" anchorCtr="0" compatLnSpc="0">
            <a:no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Managing a team consisting of 25 Customer Service Representatives.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Ensuring team members are having a regular quality checks and maintaining quality standards of calls.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Ensuring that the Call Center Reports are compiled, and detailed reports are shared with the entire team on daily, weekly, and monthly basis.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Ensuring the team-members are achieving the targets as per their KRA’s.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Reviewing the overall team performance as per the reports received by MIS Team.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Responsible for keeping the executives updated if any change in the Process with new or old updates that may impact their performance with briefing before / after their respective shifts….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Meeting on a regular basis with the Manager to discuss the reports prepared by me for the Team-Performance in terms of overall performance of my team (Team Leader’s meeting with Manager).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Provide feedback for the enhancement of the Process and receive feedback for the improvement in the Team.</a:t>
            </a:r>
          </a:p>
          <a:p>
            <a:endParaRPr lang="en-US" sz="1000" dirty="0"/>
          </a:p>
          <a:p>
            <a:r>
              <a:rPr lang="en-US" sz="1000" b="1" i="1" dirty="0"/>
              <a:t> </a:t>
            </a:r>
            <a:endParaRPr lang="en-US" sz="10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69" y="176093"/>
            <a:ext cx="1419342" cy="1447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72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2323</TotalTime>
  <Words>357</Words>
  <Application>Microsoft Office PowerPoint</Application>
  <PresentationFormat>A4 Paper (210x297 mm)</PresentationFormat>
  <Paragraphs>41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YOUSSEFF BAHLA</dc:creator>
  <cp:lastModifiedBy>osama</cp:lastModifiedBy>
  <cp:revision>267</cp:revision>
  <dcterms:created xsi:type="dcterms:W3CDTF">2015-07-03T12:55:42Z</dcterms:created>
  <dcterms:modified xsi:type="dcterms:W3CDTF">2021-12-20T20:10:02Z</dcterms:modified>
</cp:coreProperties>
</file>